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65" r:id="rId3"/>
    <p:sldId id="274" r:id="rId4"/>
    <p:sldId id="262" r:id="rId5"/>
    <p:sldId id="276" r:id="rId6"/>
    <p:sldId id="277" r:id="rId7"/>
    <p:sldId id="278" r:id="rId8"/>
    <p:sldId id="279" r:id="rId9"/>
    <p:sldId id="280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25D14E-A3D2-4A9E-B4D0-A7071D00266D}" v="14" dt="2025-05-15T15:10:00.780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30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19.05.2025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2400" dirty="0"/>
              <a:t>Alicja Lisowska</a:t>
            </a:r>
            <a:br>
              <a:rPr lang="pl-PL" sz="2400" dirty="0"/>
            </a:br>
            <a:r>
              <a:rPr lang="pl-PL" sz="2400" dirty="0"/>
              <a:t>Instytut Politologii </a:t>
            </a:r>
            <a:r>
              <a:rPr lang="pl-PL" sz="2400" dirty="0" err="1"/>
              <a:t>UWr</a:t>
            </a:r>
            <a:r>
              <a:rPr lang="pl-PL" sz="2400" dirty="0"/>
              <a:t>.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/>
              <a:t>KIEROWNIK PROJEKTU</a:t>
            </a:r>
            <a:endParaRPr lang="pl-PL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/>
              <a:t>PLAN PREZENTACJI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88" y="4166790"/>
            <a:ext cx="7920037" cy="1775004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Funkcje kierownika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Cechy dobrego kierownika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FUNKCJE KIEROWNIKA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4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3200" dirty="0"/>
              <a:t>rodzaje funkcji i ich specyfika</a:t>
            </a:r>
          </a:p>
          <a:p>
            <a:pPr>
              <a:lnSpc>
                <a:spcPts val="4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3200" dirty="0"/>
              <a:t>wykonywanie określonych funkcji w oparciu o kryterium osobowości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KIEROWNIK PROJEKTU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ts val="2500"/>
              </a:lnSpc>
              <a:spcBef>
                <a:spcPts val="1200"/>
              </a:spcBef>
              <a:buNone/>
            </a:pPr>
            <a:r>
              <a:rPr lang="pl-PL" sz="2400" b="1" dirty="0">
                <a:solidFill>
                  <a:srgbClr val="FF0000"/>
                </a:solidFill>
              </a:rPr>
              <a:t>WIEDZA I UMIEJĘTNOŚCI??????</a:t>
            </a:r>
          </a:p>
          <a:p>
            <a:pPr algn="ctr">
              <a:lnSpc>
                <a:spcPts val="25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pl-PL" sz="2400" b="1" dirty="0">
              <a:solidFill>
                <a:srgbClr val="FF0000"/>
              </a:solidFill>
            </a:endParaRPr>
          </a:p>
          <a:p>
            <a:pPr>
              <a:lnSpc>
                <a:spcPts val="25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wiedza – nie musi być ekspertem</a:t>
            </a:r>
          </a:p>
          <a:p>
            <a:pPr>
              <a:lnSpc>
                <a:spcPts val="25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umiejętności – </a:t>
            </a:r>
            <a:r>
              <a:rPr lang="pl-PL" sz="2400" u="sng" dirty="0"/>
              <a:t>kwalifikacje społeczne</a:t>
            </a:r>
          </a:p>
          <a:p>
            <a:pPr>
              <a:lnSpc>
                <a:spcPts val="25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pl-PL" sz="2400" dirty="0"/>
          </a:p>
          <a:p>
            <a:pPr>
              <a:lnSpc>
                <a:spcPts val="25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pl-PL" sz="2400" dirty="0"/>
          </a:p>
          <a:p>
            <a:pPr>
              <a:lnSpc>
                <a:spcPts val="25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osobowość				interakcje z innymi</a:t>
            </a:r>
          </a:p>
          <a:p>
            <a:pPr>
              <a:lnSpc>
                <a:spcPts val="25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cechy własne 					</a:t>
            </a:r>
          </a:p>
          <a:p>
            <a:pPr lvl="1">
              <a:buNone/>
            </a:pPr>
            <a:endParaRPr lang="pl-PL" dirty="0"/>
          </a:p>
        </p:txBody>
      </p:sp>
      <p:cxnSp>
        <p:nvCxnSpPr>
          <p:cNvPr id="5" name="Łącznik prosty ze strzałką 4"/>
          <p:cNvCxnSpPr/>
          <p:nvPr/>
        </p:nvCxnSpPr>
        <p:spPr>
          <a:xfrm flipH="1">
            <a:off x="2969642" y="3910160"/>
            <a:ext cx="1111257" cy="793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ze strzałką 6"/>
          <p:cNvCxnSpPr/>
          <p:nvPr/>
        </p:nvCxnSpPr>
        <p:spPr>
          <a:xfrm>
            <a:off x="5623722" y="3878237"/>
            <a:ext cx="1031881" cy="8731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KIEROWNIK PROJEKTU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25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FF0000"/>
                </a:solidFill>
              </a:rPr>
              <a:t>KIEDY JEST POTRZEBNY? – ZALEŻY TO OD:</a:t>
            </a:r>
          </a:p>
          <a:p>
            <a:pPr lvl="2">
              <a:lnSpc>
                <a:spcPts val="2500"/>
              </a:lnSpc>
              <a:spcBef>
                <a:spcPts val="1200"/>
              </a:spcBef>
            </a:pPr>
            <a:endParaRPr lang="pl-PL" sz="2400" dirty="0"/>
          </a:p>
          <a:p>
            <a:pPr lvl="2">
              <a:lnSpc>
                <a:spcPts val="2500"/>
              </a:lnSpc>
              <a:spcBef>
                <a:spcPts val="1200"/>
              </a:spcBef>
            </a:pPr>
            <a:r>
              <a:rPr lang="pl-PL" sz="2400" dirty="0"/>
              <a:t>rodzaj projektu</a:t>
            </a:r>
          </a:p>
          <a:p>
            <a:pPr lvl="2">
              <a:lnSpc>
                <a:spcPts val="2500"/>
              </a:lnSpc>
              <a:spcBef>
                <a:spcPts val="1200"/>
              </a:spcBef>
            </a:pPr>
            <a:r>
              <a:rPr lang="pl-PL" sz="2400" dirty="0"/>
              <a:t>istnienie/ brak poparcia</a:t>
            </a:r>
          </a:p>
          <a:p>
            <a:pPr lvl="2">
              <a:lnSpc>
                <a:spcPts val="2500"/>
              </a:lnSpc>
              <a:spcBef>
                <a:spcPts val="1200"/>
              </a:spcBef>
              <a:buNone/>
            </a:pPr>
            <a:endParaRPr lang="pl-PL" sz="2400" dirty="0"/>
          </a:p>
          <a:p>
            <a:pPr lvl="2" algn="ctr">
              <a:lnSpc>
                <a:spcPts val="2500"/>
              </a:lnSpc>
              <a:spcBef>
                <a:spcPts val="1200"/>
              </a:spcBef>
              <a:buNone/>
            </a:pPr>
            <a:r>
              <a:rPr lang="pl-PL" sz="2400" b="1" dirty="0"/>
              <a:t>KP- uzależniony od współpracowników!!!!!!!!!!!!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A1BEE4-E9A5-9D2E-97D6-9CC97996E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KIEROWNIK PROJEKTU</a:t>
            </a: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BB03C43-5F32-297A-813C-AF5B05CA3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zadania wykonywane przez kierownika projektu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charakterystyka zadań wykonywanych przez kierownika projektu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DD45E08-4447-8AFF-6EEC-517A632C21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07118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CC0D4A-4D52-8A99-1554-5CF398D32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CECHY DOBREGO KIEROWNIKA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6E2D16C-0496-01BF-E195-B03B80689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rodzaje cech charakteryzujące dobrego kierownika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charakterystyka cech dobrego kierownika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najbardziej potrzebne cechy dobrego kierownika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400" dirty="0"/>
              <a:t>najmniej potrzebne cechy dobrego kierownika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1D64334-F572-C14C-D84A-7ACC0BC8E3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2290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dobry/ idealny kierownik projektu</a:t>
            </a:r>
            <a:r>
              <a:rPr lang="pl-PL" dirty="0"/>
              <a:t> </a:t>
            </a:r>
            <a:r>
              <a:rPr lang="pl-PL" b="1" dirty="0"/>
              <a:t>=YETI</a:t>
            </a:r>
            <a:br>
              <a:rPr lang="pl-PL" b="1" dirty="0"/>
            </a:br>
            <a:r>
              <a:rPr lang="pl-PL" sz="1984" dirty="0"/>
              <a:t>podobno istnieje tylko nikt go nie widział</a:t>
            </a:r>
          </a:p>
        </p:txBody>
      </p:sp>
      <p:pic>
        <p:nvPicPr>
          <p:cNvPr id="1026" name="Picture 2" descr="C:\Users\IPol20-02\Desktop\Yet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8388" y="2033576"/>
            <a:ext cx="5873786" cy="3889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E30ED7-3B3A-14C3-1CDB-13D9C225A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07" y="539838"/>
            <a:ext cx="8640381" cy="1080001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237D2A2-CC79-5DB4-14FE-98DDD49D4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907629"/>
            <a:ext cx="8640382" cy="4680002"/>
          </a:xfrm>
        </p:spPr>
        <p:txBody>
          <a:bodyPr/>
          <a:lstStyle/>
          <a:p>
            <a:pPr marL="0" indent="0" algn="ctr">
              <a:buNone/>
            </a:pPr>
            <a:endParaRPr lang="pl-PL" sz="4000" b="1" dirty="0"/>
          </a:p>
          <a:p>
            <a:pPr marL="0" indent="0" algn="ctr">
              <a:buNone/>
            </a:pPr>
            <a:endParaRPr lang="pl-PL" sz="4000" b="1" dirty="0"/>
          </a:p>
          <a:p>
            <a:pPr marL="0" indent="0" algn="ctr">
              <a:buNone/>
            </a:pPr>
            <a:endParaRPr lang="pl-PL" sz="4000" b="1" dirty="0"/>
          </a:p>
          <a:p>
            <a:pPr marL="0" indent="0" algn="ctr">
              <a:buNone/>
            </a:pPr>
            <a:r>
              <a:rPr lang="pl-PL" sz="4000" b="1" dirty="0">
                <a:solidFill>
                  <a:srgbClr val="FF0000"/>
                </a:solidFill>
              </a:rPr>
              <a:t>Dziękuję za uwagę!!!!!!!!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6789B78-F1AB-841C-6808-FFF65EBD80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474672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199</TotalTime>
  <Words>141</Words>
  <Application>Microsoft Office PowerPoint</Application>
  <PresentationFormat>Niestandardowy</PresentationFormat>
  <Paragraphs>40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Arial</vt:lpstr>
      <vt:lpstr>Calibri</vt:lpstr>
      <vt:lpstr>Open Sans</vt:lpstr>
      <vt:lpstr>Wingdings</vt:lpstr>
      <vt:lpstr>Motyw pakietu Office</vt:lpstr>
      <vt:lpstr>Alicja Lisowska Instytut Politologii UWr.</vt:lpstr>
      <vt:lpstr>PLAN PREZENTACJI</vt:lpstr>
      <vt:lpstr>FUNKCJE KIEROWNIKA</vt:lpstr>
      <vt:lpstr>KIEROWNIK PROJEKTU</vt:lpstr>
      <vt:lpstr>KIEROWNIK PROJEKTU</vt:lpstr>
      <vt:lpstr>KIEROWNIK PROJEKTU</vt:lpstr>
      <vt:lpstr>CECHY DOBREGO KIEROWNIKA</vt:lpstr>
      <vt:lpstr>dobry/ idealny kierownik projektu =YETI podobno istnieje tylko nikt go nie widział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11</cp:revision>
  <dcterms:created xsi:type="dcterms:W3CDTF">2022-06-22T09:40:44Z</dcterms:created>
  <dcterms:modified xsi:type="dcterms:W3CDTF">2025-05-19T14:28:17Z</dcterms:modified>
</cp:coreProperties>
</file>